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FFFF"/>
    <a:srgbClr val="F8F8F8"/>
    <a:srgbClr val="0000FF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8" autoAdjust="0"/>
    <p:restoredTop sz="94660"/>
  </p:normalViewPr>
  <p:slideViewPr>
    <p:cSldViewPr>
      <p:cViewPr varScale="1">
        <p:scale>
          <a:sx n="106" d="100"/>
          <a:sy n="106" d="100"/>
        </p:scale>
        <p:origin x="-109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3188A-DED9-47B9-9D6C-8765128693BC}" type="datetimeFigureOut">
              <a:rPr lang="pl-PL" smtClean="0"/>
              <a:pPr/>
              <a:t>2010-06-20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F46B4-0A5C-4A87-A9E7-F27419D22AC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F46B4-0A5C-4A87-A9E7-F27419D22AC2}" type="slidenum">
              <a:rPr lang="pl-PL" smtClean="0"/>
              <a:pPr/>
              <a:t>2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2010-06-20</a:t>
            </a:fld>
            <a:endParaRPr lang="pl-PL" dirty="0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2010-06-20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2010-06-20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2010-06-20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2010-06-20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2010-06-20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2010-06-20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2010-06-20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2010-06-20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2010-06-20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2010-06-20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2010-06-20</a:t>
            </a:fld>
            <a:endParaRPr lang="pl-PL" dirty="0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5" Type="http://schemas.openxmlformats.org/officeDocument/2006/relationships/slide" Target="slide5.xml"/><Relationship Id="rId15" Type="http://schemas.openxmlformats.org/officeDocument/2006/relationships/slide" Target="slide14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77385" y="285728"/>
            <a:ext cx="75809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Obiekty sakralne w mojej okolicy</a:t>
            </a:r>
            <a:endParaRPr lang="pl-PL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Obraz 4" descr="E:\WAŻNE\Orzecha Fack Off\Zdjęcia Kosciołow\Chomiaza\HPIM157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18327">
            <a:off x="4932565" y="1861763"/>
            <a:ext cx="3832787" cy="28686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Obraz 5" descr="E:\WAŻNE\Orzecha Fack Off\Zdjęcia Kosciołow\Grobniki\Obraz 0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39046">
            <a:off x="3122959" y="1203532"/>
            <a:ext cx="2640018" cy="22479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E:\WAŻNE\Orzecha Fack Off\Zdjęcia Kosciołow\Zubrzyce\lato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98229">
            <a:off x="296580" y="1689034"/>
            <a:ext cx="2984737" cy="2176469"/>
          </a:xfrm>
          <a:prstGeom prst="snip2DiagRect">
            <a:avLst>
              <a:gd name="adj1" fmla="val 0"/>
              <a:gd name="adj2" fmla="val 24799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Documents and Settings\AS\Ustawienia lokalne\Temporary Internet Files\Content.IE5\ZU5UJ4V1\MCj0434203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5113" y="0"/>
            <a:ext cx="1088887" cy="1571031"/>
          </a:xfrm>
          <a:prstGeom prst="rect">
            <a:avLst/>
          </a:prstGeom>
          <a:noFill/>
        </p:spPr>
      </p:pic>
      <p:sp>
        <p:nvSpPr>
          <p:cNvPr id="10" name="Przycisk akcji: Koniec 9">
            <a:hlinkClick r:id="" action="ppaction://hlinkshowjump?jump=nextslide" highlightClick="1"/>
          </p:cNvPr>
          <p:cNvSpPr/>
          <p:nvPr/>
        </p:nvSpPr>
        <p:spPr>
          <a:xfrm>
            <a:off x="7286644" y="5929330"/>
            <a:ext cx="1214446" cy="785818"/>
          </a:xfrm>
          <a:prstGeom prst="actionButtonEnd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28596" y="492919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Grupa: DRUGA</a:t>
            </a:r>
            <a:endParaRPr lang="pl-PL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28596" y="5357826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Prowadzący: mgr Jerzy Naszkiewicz</a:t>
            </a:r>
            <a:endParaRPr lang="pl-PL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286116" y="621508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Głubczyce 2010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1071538" y="4214818"/>
            <a:ext cx="7000924" cy="369332"/>
          </a:xfrm>
          <a:prstGeom prst="rect">
            <a:avLst/>
          </a:prstGeom>
          <a:noFill/>
          <a:scene3d>
            <a:camera prst="orthographicFront">
              <a:rot lat="600000" lon="36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pl-PL" dirty="0" smtClean="0"/>
              <a:t>Gimnazjum nr 2 z Oddziałami Integracyjnymi w Głubczycach</a:t>
            </a:r>
            <a:endParaRPr lang="pl-PL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Kościół św. Jana Chrzciciela w Chomiąży</a:t>
            </a:r>
            <a:endParaRPr lang="pl-PL" sz="3200" dirty="0"/>
          </a:p>
        </p:txBody>
      </p:sp>
      <p:pic>
        <p:nvPicPr>
          <p:cNvPr id="5" name="Obraz 4" descr="E:\WAŻNE\Orzecha Fack Off\Zdjęcia Kosciołow\Kościół w Chomiąż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41740">
            <a:off x="4692257" y="1552677"/>
            <a:ext cx="41656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214282" y="1500174"/>
            <a:ext cx="37862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rgbClr val="F8F8F8"/>
                </a:solidFill>
              </a:rPr>
              <a:t>Kościół p.w.</a:t>
            </a:r>
          </a:p>
          <a:p>
            <a:pPr algn="ctr"/>
            <a:r>
              <a:rPr lang="pl-PL" sz="2000" dirty="0" smtClean="0">
                <a:solidFill>
                  <a:srgbClr val="F8F8F8"/>
                </a:solidFill>
              </a:rPr>
              <a:t>św. Jana Chrzciciela, </a:t>
            </a:r>
          </a:p>
          <a:p>
            <a:pPr algn="ctr"/>
            <a:r>
              <a:rPr lang="pl-PL" sz="2000" dirty="0" smtClean="0">
                <a:solidFill>
                  <a:srgbClr val="F8F8F8"/>
                </a:solidFill>
              </a:rPr>
              <a:t>prawdopodobnie wzniesiono go z kamienia i cegły </a:t>
            </a:r>
          </a:p>
          <a:p>
            <a:pPr algn="ctr"/>
            <a:r>
              <a:rPr lang="pl-PL" sz="2000" dirty="0" smtClean="0">
                <a:solidFill>
                  <a:srgbClr val="F8F8F8"/>
                </a:solidFill>
              </a:rPr>
              <a:t>w 1575r. W latach 1644 </a:t>
            </a:r>
          </a:p>
          <a:p>
            <a:pPr algn="ctr"/>
            <a:r>
              <a:rPr lang="pl-PL" sz="2000" dirty="0" smtClean="0">
                <a:solidFill>
                  <a:srgbClr val="F8F8F8"/>
                </a:solidFill>
              </a:rPr>
              <a:t>i 1819 został on przebudowany. Jego wyposażenie wykonano na przełomie wieków – XVIII</a:t>
            </a:r>
          </a:p>
          <a:p>
            <a:pPr algn="ctr"/>
            <a:r>
              <a:rPr lang="pl-PL" sz="2000" dirty="0" smtClean="0">
                <a:solidFill>
                  <a:srgbClr val="F8F8F8"/>
                </a:solidFill>
              </a:rPr>
              <a:t> i XIX.</a:t>
            </a:r>
          </a:p>
        </p:txBody>
      </p:sp>
      <p:sp>
        <p:nvSpPr>
          <p:cNvPr id="7" name="Przycisk akcji: Początek 6">
            <a:hlinkClick r:id="rId3" action="ppaction://hlinksldjump" highlightClick="1"/>
          </p:cNvPr>
          <p:cNvSpPr/>
          <p:nvPr/>
        </p:nvSpPr>
        <p:spPr>
          <a:xfrm>
            <a:off x="7429520" y="5572140"/>
            <a:ext cx="1214446" cy="107157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solidFill>
                  <a:srgbClr val="002060"/>
                </a:solidFill>
              </a:rPr>
              <a:t>Kościół Ścięcia św. Jana Chrzciciela w Grobnikach</a:t>
            </a:r>
            <a:endParaRPr lang="pl-PL" sz="2400" dirty="0">
              <a:solidFill>
                <a:srgbClr val="00206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357818" y="1500174"/>
            <a:ext cx="34290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0000"/>
                </a:solidFill>
              </a:rPr>
              <a:t>Kościół Ścięcia Jana Chrzciciela wzmiankowany był w 1586r., a wzniesiono go z fundacji Joannitów. Obecna ceglana budowa powstała w 1701r. </a:t>
            </a:r>
          </a:p>
          <a:p>
            <a:pPr algn="ctr"/>
            <a:r>
              <a:rPr lang="pl-PL" dirty="0" smtClean="0">
                <a:solidFill>
                  <a:srgbClr val="000000"/>
                </a:solidFill>
              </a:rPr>
              <a:t>W czasach urzędowania komtura von Thum. Kamienna wieża pochodzi </a:t>
            </a:r>
          </a:p>
          <a:p>
            <a:pPr algn="ctr"/>
            <a:r>
              <a:rPr lang="pl-PL" dirty="0" smtClean="0">
                <a:solidFill>
                  <a:srgbClr val="000000"/>
                </a:solidFill>
              </a:rPr>
              <a:t>z XVI w. Dawny hełm </a:t>
            </a:r>
          </a:p>
          <a:p>
            <a:pPr algn="ctr"/>
            <a:r>
              <a:rPr lang="pl-PL" dirty="0" smtClean="0">
                <a:solidFill>
                  <a:srgbClr val="000000"/>
                </a:solidFill>
              </a:rPr>
              <a:t>z kościelnej węży zastąpił po1945r. prowizoryczny namiotowy dach z krzyżem joannickim. </a:t>
            </a:r>
          </a:p>
        </p:txBody>
      </p:sp>
      <p:pic>
        <p:nvPicPr>
          <p:cNvPr id="7" name="Obraz 6" descr="E:\WAŻNE\Orzecha Fack Off\Zdjęcia Kosciołow\Kościół w Grobnikach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4500594" cy="35004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Przycisk akcji: Początek 7">
            <a:hlinkClick r:id="rId3" action="ppaction://hlinksldjump" highlightClick="1"/>
          </p:cNvPr>
          <p:cNvSpPr/>
          <p:nvPr/>
        </p:nvSpPr>
        <p:spPr>
          <a:xfrm>
            <a:off x="7358082" y="5643578"/>
            <a:ext cx="1214446" cy="100013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002060"/>
                </a:solidFill>
              </a:rPr>
              <a:t>Kościół Filialny w Zopowy</a:t>
            </a:r>
            <a:endParaRPr lang="pl-PL" sz="3600" dirty="0">
              <a:solidFill>
                <a:srgbClr val="002060"/>
              </a:solidFill>
            </a:endParaRPr>
          </a:p>
        </p:txBody>
      </p:sp>
      <p:pic>
        <p:nvPicPr>
          <p:cNvPr id="5" name="Obraz 4" descr="E:\WAŻNE\Orzecha Fack Off\Zdjęcia Kosciołow\Kościół w Zopowych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214422"/>
            <a:ext cx="5105400" cy="3829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500034" y="1214422"/>
            <a:ext cx="31432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2060"/>
                </a:solidFill>
              </a:rPr>
              <a:t>Prawdopodobnie już </a:t>
            </a:r>
          </a:p>
          <a:p>
            <a:pPr algn="ctr"/>
            <a:r>
              <a:rPr lang="pl-PL" dirty="0" smtClean="0">
                <a:solidFill>
                  <a:srgbClr val="002060"/>
                </a:solidFill>
              </a:rPr>
              <a:t>w średniowieczu istniał </a:t>
            </a:r>
          </a:p>
          <a:p>
            <a:pPr algn="ctr"/>
            <a:r>
              <a:rPr lang="pl-PL" dirty="0" smtClean="0">
                <a:solidFill>
                  <a:srgbClr val="002060"/>
                </a:solidFill>
              </a:rPr>
              <a:t>z </a:t>
            </a:r>
            <a:r>
              <a:rPr lang="pl-PL" dirty="0" err="1" smtClean="0">
                <a:solidFill>
                  <a:srgbClr val="002060"/>
                </a:solidFill>
              </a:rPr>
              <a:t>Zopowych</a:t>
            </a:r>
            <a:r>
              <a:rPr lang="pl-PL" dirty="0" smtClean="0">
                <a:solidFill>
                  <a:srgbClr val="002060"/>
                </a:solidFill>
              </a:rPr>
              <a:t> Kościół. </a:t>
            </a:r>
          </a:p>
          <a:p>
            <a:pPr algn="ctr"/>
            <a:r>
              <a:rPr lang="pl-PL" dirty="0" smtClean="0">
                <a:solidFill>
                  <a:srgbClr val="002060"/>
                </a:solidFill>
              </a:rPr>
              <a:t>W 1613r. Fryderyk von Tschammer ufundował obiecaną świątynię </a:t>
            </a:r>
          </a:p>
          <a:p>
            <a:pPr algn="ctr"/>
            <a:r>
              <a:rPr lang="pl-PL" dirty="0" smtClean="0">
                <a:solidFill>
                  <a:srgbClr val="002060"/>
                </a:solidFill>
              </a:rPr>
              <a:t>św. Michała Archanioła. </a:t>
            </a:r>
            <a:r>
              <a:rPr lang="pl-PL" dirty="0" smtClean="0">
                <a:solidFill>
                  <a:srgbClr val="002060"/>
                </a:solidFill>
              </a:rPr>
              <a:t>Budowlę </a:t>
            </a:r>
            <a:r>
              <a:rPr lang="pl-PL" dirty="0" smtClean="0">
                <a:solidFill>
                  <a:srgbClr val="002060"/>
                </a:solidFill>
              </a:rPr>
              <a:t>tą wzniesiono </a:t>
            </a:r>
          </a:p>
          <a:p>
            <a:pPr algn="ctr"/>
            <a:r>
              <a:rPr lang="pl-PL" dirty="0" smtClean="0">
                <a:solidFill>
                  <a:srgbClr val="002060"/>
                </a:solidFill>
              </a:rPr>
              <a:t>z kamienia, z użyciem cegły. W 1784r. przesklepiono nawę Kościoła i wybudowano wieżę. Po II wojnie Kościół wyremontowano. Teren Kościoła otacza stary kamienny mur.</a:t>
            </a:r>
          </a:p>
        </p:txBody>
      </p:sp>
      <p:sp>
        <p:nvSpPr>
          <p:cNvPr id="7" name="Przycisk akcji: Początek 6">
            <a:hlinkClick r:id="rId3" action="ppaction://hlinksldjump" highlightClick="1"/>
          </p:cNvPr>
          <p:cNvSpPr/>
          <p:nvPr/>
        </p:nvSpPr>
        <p:spPr>
          <a:xfrm>
            <a:off x="7358082" y="5715016"/>
            <a:ext cx="1285884" cy="92869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Kościół Filialny w Piotrowicach</a:t>
            </a:r>
            <a:endParaRPr lang="pl-PL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4786346" cy="366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5214942" y="1643050"/>
            <a:ext cx="3643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2060"/>
                </a:solidFill>
              </a:rPr>
              <a:t>Kościół Najświętszego Serca Pana Jezusa, wybudowany </a:t>
            </a:r>
          </a:p>
          <a:p>
            <a:pPr algn="ctr"/>
            <a:r>
              <a:rPr lang="pl-PL" dirty="0" smtClean="0">
                <a:solidFill>
                  <a:srgbClr val="002060"/>
                </a:solidFill>
              </a:rPr>
              <a:t>w 1930r. Po wojnie odbudowany w latach </a:t>
            </a:r>
          </a:p>
          <a:p>
            <a:pPr algn="ctr"/>
            <a:r>
              <a:rPr lang="pl-PL" dirty="0" smtClean="0">
                <a:solidFill>
                  <a:srgbClr val="002060"/>
                </a:solidFill>
              </a:rPr>
              <a:t>1948-1956. Konsekrowany</a:t>
            </a:r>
          </a:p>
          <a:p>
            <a:pPr algn="ctr"/>
            <a:r>
              <a:rPr lang="pl-PL" dirty="0" smtClean="0">
                <a:solidFill>
                  <a:srgbClr val="002060"/>
                </a:solidFill>
              </a:rPr>
              <a:t>17 września 1961r. Parafia </a:t>
            </a:r>
          </a:p>
          <a:p>
            <a:pPr algn="ctr"/>
            <a:r>
              <a:rPr lang="pl-PL" dirty="0" smtClean="0">
                <a:solidFill>
                  <a:srgbClr val="002060"/>
                </a:solidFill>
              </a:rPr>
              <a:t>z własnym duszpasterzem istniała w latach 1928-1945.</a:t>
            </a: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25603" name="Picture 3" descr="C:\Documents and Settings\AS\Ustawienia lokalne\Temporary Internet Files\Content.IE5\BWGAYMAY\MCj039732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643446"/>
            <a:ext cx="1805940" cy="1693469"/>
          </a:xfrm>
          <a:prstGeom prst="rect">
            <a:avLst/>
          </a:prstGeom>
          <a:noFill/>
        </p:spPr>
      </p:pic>
      <p:sp>
        <p:nvSpPr>
          <p:cNvPr id="7" name="Przycisk akcji: Początek 6">
            <a:hlinkClick r:id="rId4" action="ppaction://hlinksldjump" highlightClick="1"/>
          </p:cNvPr>
          <p:cNvSpPr/>
          <p:nvPr/>
        </p:nvSpPr>
        <p:spPr>
          <a:xfrm>
            <a:off x="714348" y="5214950"/>
            <a:ext cx="1285884" cy="121444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501090" cy="928670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000000"/>
                </a:solidFill>
              </a:rPr>
              <a:t>Lista uczestników projektu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357290" y="1643050"/>
            <a:ext cx="82153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Borszowska Agata              	</a:t>
            </a:r>
          </a:p>
          <a:p>
            <a:r>
              <a:rPr lang="pl-PL" dirty="0" smtClean="0"/>
              <a:t>Felsztyński Szymon</a:t>
            </a:r>
          </a:p>
          <a:p>
            <a:r>
              <a:rPr lang="pl-PL" dirty="0" smtClean="0"/>
              <a:t>Gawłowski Paweł</a:t>
            </a:r>
          </a:p>
          <a:p>
            <a:r>
              <a:rPr lang="pl-PL" dirty="0" smtClean="0"/>
              <a:t>Hołubowicz Dominik</a:t>
            </a:r>
          </a:p>
          <a:p>
            <a:r>
              <a:rPr lang="pl-PL" dirty="0" smtClean="0"/>
              <a:t>Jacheć Aleksandra</a:t>
            </a:r>
          </a:p>
          <a:p>
            <a:r>
              <a:rPr lang="pl-PL" dirty="0" smtClean="0"/>
              <a:t>Łabędzki Kacper</a:t>
            </a:r>
          </a:p>
          <a:p>
            <a:r>
              <a:rPr lang="pl-PL" dirty="0" smtClean="0"/>
              <a:t>Madera Paweł</a:t>
            </a:r>
          </a:p>
          <a:p>
            <a:r>
              <a:rPr lang="pl-PL" dirty="0" smtClean="0"/>
              <a:t>Nowak Daniel</a:t>
            </a:r>
          </a:p>
          <a:p>
            <a:r>
              <a:rPr lang="pl-PL" dirty="0" smtClean="0"/>
              <a:t>Paliga Jadwiga</a:t>
            </a:r>
          </a:p>
          <a:p>
            <a:r>
              <a:rPr lang="pl-PL" dirty="0" smtClean="0"/>
              <a:t>Prochnij Paweł</a:t>
            </a:r>
          </a:p>
          <a:p>
            <a:r>
              <a:rPr lang="pl-PL" dirty="0" smtClean="0"/>
              <a:t>Prochnij Piotr</a:t>
            </a:r>
          </a:p>
          <a:p>
            <a:r>
              <a:rPr lang="pl-PL" dirty="0" smtClean="0"/>
              <a:t>Rębisz Paweł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929190" y="1643050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Sobczak Sebastian</a:t>
            </a:r>
          </a:p>
          <a:p>
            <a:r>
              <a:rPr lang="pl-PL" dirty="0" smtClean="0"/>
              <a:t>Stefaniszyn Bogdan</a:t>
            </a:r>
          </a:p>
          <a:p>
            <a:r>
              <a:rPr lang="pl-PL" dirty="0" smtClean="0"/>
              <a:t>Stosur Żaneta</a:t>
            </a:r>
          </a:p>
          <a:p>
            <a:r>
              <a:rPr lang="pl-PL" dirty="0" smtClean="0"/>
              <a:t>Wituła Angelika</a:t>
            </a:r>
            <a:endParaRPr lang="pl-PL" dirty="0"/>
          </a:p>
        </p:txBody>
      </p:sp>
      <p:sp>
        <p:nvSpPr>
          <p:cNvPr id="7" name="Przycisk akcji: Koniec 6">
            <a:hlinkClick r:id="rId2" action="ppaction://hlinksldjump" highlightClick="1">
              <a:snd r:embed="rId3" name="applause.wav"/>
            </a:hlinkClick>
          </p:cNvPr>
          <p:cNvSpPr/>
          <p:nvPr/>
        </p:nvSpPr>
        <p:spPr>
          <a:xfrm>
            <a:off x="7929586" y="5786454"/>
            <a:ext cx="928694" cy="71438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000000"/>
                </a:solidFill>
              </a:rPr>
              <a:t>Dziękujemy za obejrzenie prezentacji poświęconej obiektom sakralnym w naszej okolicy.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26626" name="Picture 2" descr="C:\Documents and Settings\AS\Ustawienia lokalne\Temporary Internet Files\Content.IE5\BWGAYMAY\MCj041733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214686"/>
            <a:ext cx="3404103" cy="3446352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3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390360" y="214290"/>
            <a:ext cx="6058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Obiekty Sakralne: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14282" y="1285860"/>
            <a:ext cx="7643866" cy="46166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>
              <a:spcBef>
                <a:spcPts val="600"/>
              </a:spcBef>
              <a:buFontTx/>
              <a:buChar char="-"/>
            </a:pPr>
            <a:r>
              <a:rPr lang="pl-PL" dirty="0" smtClean="0">
                <a:solidFill>
                  <a:srgbClr val="000000"/>
                </a:solidFill>
              </a:rPr>
              <a:t>Braciszów: Kościół św. Jana Nepomucena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pl-PL" dirty="0" smtClean="0">
                <a:solidFill>
                  <a:srgbClr val="000000"/>
                </a:solidFill>
              </a:rPr>
              <a:t>Chomiąża: Kościół św. Jana Chrzciciela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pl-PL" dirty="0" smtClean="0">
                <a:solidFill>
                  <a:srgbClr val="000000"/>
                </a:solidFill>
              </a:rPr>
              <a:t>Debrzyca: Kościół św. Jakuba Starszego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pl-PL" dirty="0" smtClean="0">
                <a:solidFill>
                  <a:srgbClr val="000000"/>
                </a:solidFill>
              </a:rPr>
              <a:t>Głubczyce: Kościół Narodzenia NMP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pl-PL" dirty="0" smtClean="0">
                <a:solidFill>
                  <a:srgbClr val="000000"/>
                </a:solidFill>
              </a:rPr>
              <a:t>Grobniki: Kościół ścięcia św. Jana Chrzciciela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pl-PL" dirty="0" smtClean="0">
                <a:solidFill>
                  <a:srgbClr val="000000"/>
                </a:solidFill>
              </a:rPr>
              <a:t>Krasne Pole: Kościół św. Marii Magdaleny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pl-PL" dirty="0" smtClean="0">
                <a:solidFill>
                  <a:srgbClr val="000000"/>
                </a:solidFill>
              </a:rPr>
              <a:t>Krzyżowice: Kościół NMP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pl-PL" dirty="0" smtClean="0">
                <a:solidFill>
                  <a:srgbClr val="000000"/>
                </a:solidFill>
              </a:rPr>
              <a:t>Opawica: Kościół parafialny Trójcy Świętej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pl-PL" dirty="0" smtClean="0">
                <a:solidFill>
                  <a:srgbClr val="000000"/>
                </a:solidFill>
              </a:rPr>
              <a:t>Pietrowice: Kościół Filialny Parafii Braciszów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pl-PL" dirty="0" smtClean="0">
                <a:solidFill>
                  <a:srgbClr val="000000"/>
                </a:solidFill>
              </a:rPr>
              <a:t>Zopowy: Kościół Filialny Parafii Zubrzyce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pl-PL" dirty="0" smtClean="0">
                <a:solidFill>
                  <a:srgbClr val="000000"/>
                </a:solidFill>
              </a:rPr>
              <a:t>Zubrzyce: Kościół św. Piotra i Pawła</a:t>
            </a:r>
          </a:p>
          <a:p>
            <a:pPr>
              <a:spcBef>
                <a:spcPts val="600"/>
              </a:spcBef>
            </a:pPr>
            <a:endParaRPr lang="pl-PL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FontTx/>
              <a:buChar char="-"/>
            </a:pPr>
            <a:endParaRPr lang="pl-P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trzałka w prawo 9">
            <a:hlinkClick r:id="rId3" action="ppaction://hlinksldjump"/>
          </p:cNvPr>
          <p:cNvSpPr/>
          <p:nvPr/>
        </p:nvSpPr>
        <p:spPr>
          <a:xfrm>
            <a:off x="6000760" y="2428868"/>
            <a:ext cx="428628" cy="21431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Strzałka w prawo 10">
            <a:hlinkClick r:id="rId4" action="ppaction://hlinksldjump"/>
          </p:cNvPr>
          <p:cNvSpPr/>
          <p:nvPr/>
        </p:nvSpPr>
        <p:spPr>
          <a:xfrm>
            <a:off x="6000760" y="2071678"/>
            <a:ext cx="428628" cy="214314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Strzałka w prawo 12">
            <a:hlinkClick r:id="rId5" action="ppaction://hlinksldjump"/>
          </p:cNvPr>
          <p:cNvSpPr/>
          <p:nvPr/>
        </p:nvSpPr>
        <p:spPr>
          <a:xfrm>
            <a:off x="6000760" y="4929198"/>
            <a:ext cx="428628" cy="214314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trzałka w prawo 13">
            <a:hlinkClick r:id="rId6" action="ppaction://hlinksldjump"/>
          </p:cNvPr>
          <p:cNvSpPr/>
          <p:nvPr/>
        </p:nvSpPr>
        <p:spPr>
          <a:xfrm>
            <a:off x="6000760" y="3143248"/>
            <a:ext cx="428628" cy="21431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Strzałka w prawo 14">
            <a:hlinkClick r:id="rId7" action="ppaction://hlinksldjump"/>
          </p:cNvPr>
          <p:cNvSpPr/>
          <p:nvPr/>
        </p:nvSpPr>
        <p:spPr>
          <a:xfrm>
            <a:off x="6000760" y="3857628"/>
            <a:ext cx="428628" cy="21431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Strzałka w prawo 15">
            <a:hlinkClick r:id="rId8" action="ppaction://hlinksldjump"/>
          </p:cNvPr>
          <p:cNvSpPr/>
          <p:nvPr/>
        </p:nvSpPr>
        <p:spPr>
          <a:xfrm>
            <a:off x="6000760" y="1357298"/>
            <a:ext cx="428628" cy="214314"/>
          </a:xfrm>
          <a:prstGeom prst="rightArrow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Strzałka w prawo 16">
            <a:hlinkClick r:id="rId9" action="ppaction://hlinksldjump"/>
          </p:cNvPr>
          <p:cNvSpPr/>
          <p:nvPr/>
        </p:nvSpPr>
        <p:spPr>
          <a:xfrm>
            <a:off x="6000760" y="3500438"/>
            <a:ext cx="428628" cy="21431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Strzałka w prawo 17">
            <a:hlinkClick r:id="rId10" action="ppaction://hlinksldjump"/>
          </p:cNvPr>
          <p:cNvSpPr/>
          <p:nvPr/>
        </p:nvSpPr>
        <p:spPr>
          <a:xfrm>
            <a:off x="6000760" y="1714488"/>
            <a:ext cx="428628" cy="21431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Strzałka w prawo 18">
            <a:hlinkClick r:id="rId11" action="ppaction://hlinksldjump"/>
          </p:cNvPr>
          <p:cNvSpPr/>
          <p:nvPr/>
        </p:nvSpPr>
        <p:spPr>
          <a:xfrm>
            <a:off x="6000760" y="4572008"/>
            <a:ext cx="428628" cy="21431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Strzałka w prawo 19">
            <a:hlinkClick r:id="rId12" action="ppaction://hlinksldjump"/>
          </p:cNvPr>
          <p:cNvSpPr/>
          <p:nvPr/>
        </p:nvSpPr>
        <p:spPr>
          <a:xfrm>
            <a:off x="6000760" y="2786058"/>
            <a:ext cx="428628" cy="214314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1" name="Strzałka w prawo 20">
            <a:hlinkClick r:id="rId13" action="ppaction://hlinksldjump"/>
          </p:cNvPr>
          <p:cNvSpPr/>
          <p:nvPr/>
        </p:nvSpPr>
        <p:spPr>
          <a:xfrm>
            <a:off x="6000760" y="4214818"/>
            <a:ext cx="428628" cy="21431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050" name="Picture 2" descr="C:\Documents and Settings\AS\Ustawienia lokalne\Temporary Internet Files\Content.IE5\BWGAYMAY\MCj04355120000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00958" y="0"/>
            <a:ext cx="1406525" cy="1841500"/>
          </a:xfrm>
          <a:prstGeom prst="rect">
            <a:avLst/>
          </a:prstGeom>
          <a:noFill/>
        </p:spPr>
      </p:pic>
      <p:sp>
        <p:nvSpPr>
          <p:cNvPr id="22" name="Przycisk akcji: Koniec 21">
            <a:hlinkClick r:id="rId15" action="ppaction://hlinksldjump" highlightClick="1"/>
          </p:cNvPr>
          <p:cNvSpPr/>
          <p:nvPr/>
        </p:nvSpPr>
        <p:spPr>
          <a:xfrm>
            <a:off x="6786578" y="6000768"/>
            <a:ext cx="1071570" cy="71435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28582" y="214290"/>
            <a:ext cx="9015418" cy="1143000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Kościół Narodzenia NMP w Głubczycach</a:t>
            </a:r>
            <a:endParaRPr lang="pl-PL" sz="2800" dirty="0"/>
          </a:p>
        </p:txBody>
      </p:sp>
      <p:pic>
        <p:nvPicPr>
          <p:cNvPr id="5" name="Obraz 4" descr="E:\WAŻNE\Orzecha Fack Off\Zdjęcia Kosciołow\Kościół w Głubczycach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99294">
            <a:off x="4667036" y="3230032"/>
            <a:ext cx="4272425" cy="33822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142984"/>
            <a:ext cx="4974439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14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Kroniki wspominają Kościół w 1257 roku, choć zapewne istniał już wcześniej. Od 1279 roku posługiwali w nim Joannici. W XIV w. </a:t>
            </a:r>
            <a:r>
              <a:rPr kumimoji="0" lang="pl-PL" sz="1400" b="0" i="0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Kościół </a:t>
            </a:r>
            <a:r>
              <a:rPr kumimoji="0" lang="pl-PL" sz="14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rozbudowano. Wyposażenie świątyni pochodzi głównie z końca XIX i początku XX w.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14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 ścianach kruchty i naw bocznych wbudowane są inskrypcyjne kamienne tablice nagrobne z XVI i XVII w., poświęcone tutejszym zamożnym luterańskim mieszczanom. </a:t>
            </a:r>
            <a:endParaRPr kumimoji="0" lang="pl-PL" sz="1400" b="0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14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Jedna z tablic herbowych poświęcona jest Martinowi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14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Kinnerowi, pisarzowi miejskiemu, który był przyjacielem słynnego niemieckiego humanisty Filipa Melanchtona. </a:t>
            </a:r>
            <a:endParaRPr kumimoji="0" lang="pl-PL" sz="1400" b="0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14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 wieżę północną pod ośmiobokiem wmurowano od 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14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północy kulę ze szwedzkiego działa - pamiątkę wojny trzydziestoletniej (1618-1648).</a:t>
            </a:r>
            <a:endParaRPr kumimoji="0" lang="pl-PL" sz="1400" b="0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8" name="Przycisk akcji: Początek 7">
            <a:hlinkClick r:id="rId3" action="ppaction://hlinksldjump" highlightClick="1"/>
          </p:cNvPr>
          <p:cNvSpPr/>
          <p:nvPr/>
        </p:nvSpPr>
        <p:spPr>
          <a:xfrm>
            <a:off x="285720" y="5786454"/>
            <a:ext cx="785818" cy="8572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357222" y="214290"/>
            <a:ext cx="986667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Kościół </a:t>
            </a:r>
            <a:r>
              <a:rPr lang="pl-PL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ś</a:t>
            </a:r>
            <a:r>
              <a:rPr lang="pl-PL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w. Jakuba Starszego w Debrzycy</a:t>
            </a:r>
          </a:p>
          <a:p>
            <a:pPr algn="ctr"/>
            <a:endParaRPr lang="pl-PL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Obraz 5" descr="E:\WAŻNE\Orzecha Fack Off\Zdjęcia Kosciołow\Debrzyca\1 0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38837">
            <a:off x="4743077" y="1114291"/>
            <a:ext cx="4299523" cy="4084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Prostokąt 8"/>
          <p:cNvSpPr/>
          <p:nvPr/>
        </p:nvSpPr>
        <p:spPr>
          <a:xfrm>
            <a:off x="-214346" y="1785926"/>
            <a:ext cx="5279009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1600" dirty="0" smtClean="0">
                <a:solidFill>
                  <a:srgbClr val="000000"/>
                </a:solidFill>
              </a:rPr>
              <a:t>Debrzyca należała do komturii Joannitów </a:t>
            </a:r>
          </a:p>
          <a:p>
            <a:pPr algn="ctr"/>
            <a:r>
              <a:rPr lang="pl-PL" sz="1600" dirty="0" smtClean="0">
                <a:solidFill>
                  <a:srgbClr val="000000"/>
                </a:solidFill>
              </a:rPr>
              <a:t>w Grobnikach (XIII-XIX w.).</a:t>
            </a:r>
          </a:p>
          <a:p>
            <a:pPr algn="ctr"/>
            <a:r>
              <a:rPr lang="pl-PL" sz="1600" dirty="0" smtClean="0">
                <a:solidFill>
                  <a:srgbClr val="000000"/>
                </a:solidFill>
              </a:rPr>
              <a:t>Kościół św. Jakuba Starszego został zbudowany </a:t>
            </a:r>
          </a:p>
          <a:p>
            <a:pPr algn="ctr"/>
            <a:r>
              <a:rPr lang="pl-PL" sz="1600" dirty="0" smtClean="0">
                <a:solidFill>
                  <a:srgbClr val="000000"/>
                </a:solidFill>
              </a:rPr>
              <a:t>w latach 1663-1668 przez komtura </a:t>
            </a:r>
          </a:p>
          <a:p>
            <a:pPr algn="ctr"/>
            <a:r>
              <a:rPr lang="pl-PL" sz="1600" dirty="0" smtClean="0">
                <a:solidFill>
                  <a:srgbClr val="000000"/>
                </a:solidFill>
              </a:rPr>
              <a:t>Adama Wilhelma hrabiego </a:t>
            </a:r>
          </a:p>
          <a:p>
            <a:pPr algn="ctr"/>
            <a:r>
              <a:rPr lang="pl-PL" sz="1600" dirty="0" smtClean="0">
                <a:solidFill>
                  <a:srgbClr val="000000"/>
                </a:solidFill>
              </a:rPr>
              <a:t>von Wratislaw, barona von Mitrowitz. </a:t>
            </a:r>
          </a:p>
          <a:p>
            <a:pPr algn="ctr"/>
            <a:r>
              <a:rPr lang="pl-PL" sz="1600" dirty="0" smtClean="0">
                <a:solidFill>
                  <a:srgbClr val="000000"/>
                </a:solidFill>
              </a:rPr>
              <a:t>Świątynię powiększono w 1788 r.</a:t>
            </a:r>
          </a:p>
          <a:p>
            <a:pPr algn="ctr"/>
            <a:endParaRPr lang="pl-PL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AS\Ustawienia lokalne\Temporary Internet Files\Content.IE5\WFBS08LL\MCj029335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00504"/>
            <a:ext cx="2224184" cy="2211708"/>
          </a:xfrm>
          <a:prstGeom prst="rect">
            <a:avLst/>
          </a:prstGeom>
          <a:noFill/>
        </p:spPr>
      </p:pic>
      <p:sp>
        <p:nvSpPr>
          <p:cNvPr id="11" name="Przycisk akcji: Początek 10">
            <a:hlinkClick r:id="rId4" action="ppaction://hlinksldjump" highlightClick="1"/>
          </p:cNvPr>
          <p:cNvSpPr/>
          <p:nvPr/>
        </p:nvSpPr>
        <p:spPr>
          <a:xfrm>
            <a:off x="7215206" y="5572140"/>
            <a:ext cx="1071570" cy="100013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E:\WAŻNE\Orzecha Fack Off\Zdjęcia Kosciołow\Zubrzyce\DSC0659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3071833" cy="48005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Prostokąt 6"/>
          <p:cNvSpPr/>
          <p:nvPr/>
        </p:nvSpPr>
        <p:spPr>
          <a:xfrm>
            <a:off x="1142976" y="142852"/>
            <a:ext cx="6655363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Kościół św. Piotra i Pawła w Zubrzycach</a:t>
            </a:r>
          </a:p>
          <a:p>
            <a:pPr algn="ctr"/>
            <a:endParaRPr lang="pl-P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Przycisk akcji: Początek 15">
            <a:hlinkClick r:id="rId3" action="ppaction://hlinksldjump" highlightClick="1"/>
          </p:cNvPr>
          <p:cNvSpPr/>
          <p:nvPr/>
        </p:nvSpPr>
        <p:spPr>
          <a:xfrm>
            <a:off x="8001024" y="5715016"/>
            <a:ext cx="1000132" cy="8572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714744" y="71435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 smtClean="0">
                <a:solidFill>
                  <a:srgbClr val="000000"/>
                </a:solidFill>
              </a:rPr>
              <a:t>Gotycko-renesansowy Kościół parafialny św. św. Piotra i Pawła został wzniesiony w 1583 r., </a:t>
            </a:r>
          </a:p>
          <a:p>
            <a:pPr algn="ctr"/>
            <a:r>
              <a:rPr lang="pl-PL" dirty="0" smtClean="0">
                <a:solidFill>
                  <a:srgbClr val="000000"/>
                </a:solidFill>
              </a:rPr>
              <a:t>a rozbudowany pod koniec XIX w. </a:t>
            </a:r>
          </a:p>
          <a:p>
            <a:pPr algn="ctr"/>
            <a:r>
              <a:rPr lang="pl-PL" dirty="0" smtClean="0">
                <a:solidFill>
                  <a:srgbClr val="000000"/>
                </a:solidFill>
              </a:rPr>
              <a:t>We wnętrzu znajdują się trzy kamienne płyty nagrobne z czeskimi napisami, pochodzące z XVI w.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10" name="Obraz 9" descr="D:\Documents and Settings\AdMiNiStRaToR DzIkUs\Pulpit\Nowy folder\Zdjęcia Kosciołow\Nowy folder\Zubrzyce\DSC0658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143248"/>
            <a:ext cx="3300414" cy="2428892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pl-PL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Kościół św. Marii Magdaleny w Krasnym Polu</a:t>
            </a:r>
            <a:endParaRPr lang="pl-PL" sz="3200" dirty="0"/>
          </a:p>
        </p:txBody>
      </p:sp>
      <p:pic>
        <p:nvPicPr>
          <p:cNvPr id="6" name="Obraz 5" descr="E:\WAŻNE\Orzecha Fack Off\Zdjęcia Kosciołow\Kościół w Krasnym Pol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4660900" cy="3495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Prostokąt 6"/>
          <p:cNvSpPr/>
          <p:nvPr/>
        </p:nvSpPr>
        <p:spPr>
          <a:xfrm>
            <a:off x="4572000" y="1785926"/>
            <a:ext cx="45720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 smtClean="0">
                <a:solidFill>
                  <a:srgbClr val="F8F8F8"/>
                </a:solidFill>
              </a:rPr>
              <a:t>Wieś położona jest w dolinie Złotej Opawy, u podnóża Gór Opawskich. Po raz pierwszy wzmiankowana w I połowie XIV w. </a:t>
            </a:r>
          </a:p>
          <a:p>
            <a:pPr algn="ctr"/>
            <a:r>
              <a:rPr lang="pl-PL" sz="1600" dirty="0" smtClean="0">
                <a:solidFill>
                  <a:srgbClr val="F8F8F8"/>
                </a:solidFill>
              </a:rPr>
              <a:t>W średniowieczu była parafią templariuszy. Kościół filialny św. Marii Magdaleny pochodzi z przełomu XVII i XVIII w. </a:t>
            </a:r>
          </a:p>
          <a:p>
            <a:pPr algn="ctr"/>
            <a:r>
              <a:rPr lang="pl-PL" sz="1600" dirty="0" smtClean="0">
                <a:solidFill>
                  <a:srgbClr val="F8F8F8"/>
                </a:solidFill>
              </a:rPr>
              <a:t>W ścianie kruchty jest wmurowany kamienny nagrobek morawskiego szlachcica Jana Kobyłki (zm. 1544), </a:t>
            </a:r>
          </a:p>
          <a:p>
            <a:pPr algn="ctr"/>
            <a:r>
              <a:rPr lang="pl-PL" sz="1600" dirty="0" smtClean="0">
                <a:solidFill>
                  <a:srgbClr val="F8F8F8"/>
                </a:solidFill>
              </a:rPr>
              <a:t>z czeską inskrypcją i reliefem przedstawiającym rycerza w zbroi.</a:t>
            </a:r>
            <a:r>
              <a:rPr lang="pl-PL" dirty="0" smtClean="0">
                <a:solidFill>
                  <a:srgbClr val="F8F8F8"/>
                </a:solidFill>
              </a:rPr>
              <a:t/>
            </a:r>
            <a:br>
              <a:rPr lang="pl-PL" dirty="0" smtClean="0">
                <a:solidFill>
                  <a:srgbClr val="F8F8F8"/>
                </a:solidFill>
              </a:rPr>
            </a:br>
            <a:endParaRPr lang="pl-PL" dirty="0">
              <a:solidFill>
                <a:srgbClr val="F8F8F8"/>
              </a:solidFill>
            </a:endParaRPr>
          </a:p>
        </p:txBody>
      </p:sp>
      <p:sp>
        <p:nvSpPr>
          <p:cNvPr id="8" name="Przycisk akcji: Początek 7">
            <a:hlinkClick r:id="rId3" action="ppaction://hlinksldjump" highlightClick="1"/>
          </p:cNvPr>
          <p:cNvSpPr/>
          <p:nvPr/>
        </p:nvSpPr>
        <p:spPr>
          <a:xfrm>
            <a:off x="7215206" y="5500702"/>
            <a:ext cx="1357322" cy="107157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Kościół  św. Jana Nepomucena w Braciszowie</a:t>
            </a:r>
            <a:endParaRPr lang="pl-PL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Obraz 4" descr="E:\WAŻNE\Orzecha Fack Off\Zdjęcia Kosciołow\Kościół w Braciszow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286124"/>
            <a:ext cx="5172098" cy="3414726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857224" y="1214422"/>
            <a:ext cx="7191392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Bracisz</a:t>
            </a:r>
            <a:r>
              <a:rPr kumimoji="0" lang="pl-PL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pl-PL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 założony został w XIII w. w pobliżu wzg</a:t>
            </a:r>
            <a:r>
              <a:rPr kumimoji="0" lang="pl-PL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pl-PL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rza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Huhlberg (433 m n.p.m.).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Od najdawniejszych czas</a:t>
            </a:r>
            <a:r>
              <a:rPr kumimoji="0" lang="pl-PL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pl-PL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 na wzg</a:t>
            </a:r>
            <a:r>
              <a:rPr kumimoji="0" lang="pl-PL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pl-PL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rzu tym palono</a:t>
            </a:r>
            <a:endParaRPr kumimoji="0" lang="pl-PL" sz="20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„</a:t>
            </a:r>
            <a:r>
              <a:rPr kumimoji="0" lang="pl-PL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świętojańskie ognie</a:t>
            </a:r>
            <a:r>
              <a:rPr kumimoji="0" lang="pl-PL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”</a:t>
            </a:r>
            <a:r>
              <a:rPr kumimoji="0" lang="pl-PL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 rzucano w powietrze płonące gałęzie.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Kości</a:t>
            </a:r>
            <a:r>
              <a:rPr kumimoji="0" lang="pl-PL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pl-PL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ł pochodzi z 1779 r.,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został rozbudowany w 1863 r.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6B6B6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6B6B6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6B6B6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6B6B6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Przycisk akcji: Początek 6">
            <a:hlinkClick r:id="rId3" action="ppaction://hlinksldjump" highlightClick="1"/>
          </p:cNvPr>
          <p:cNvSpPr/>
          <p:nvPr/>
        </p:nvSpPr>
        <p:spPr>
          <a:xfrm>
            <a:off x="7786710" y="5643578"/>
            <a:ext cx="857256" cy="92869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Kościół parafialny Trójcy Świętej w Opawicy</a:t>
            </a:r>
            <a:endParaRPr lang="pl-PL" sz="2800" dirty="0"/>
          </a:p>
        </p:txBody>
      </p:sp>
      <p:pic>
        <p:nvPicPr>
          <p:cNvPr id="5" name="Obraz 4" descr="E:\WAŻNE\Orzecha Fack Off\Zdjęcia Kosciołow\Kościół w Opawic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457203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500562" y="1716747"/>
            <a:ext cx="468243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Kościół Trójcy</a:t>
            </a:r>
            <a:r>
              <a:rPr kumimoji="0" lang="pl-PL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Świętej stoi na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wzniesieniu tuż przy rynku.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Został zbudowany w stylu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barokowym w latach 1701-06 na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miejscu starego Kościoła. Fundatorem był hr.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Leopold Karol Sedlnicki, podskarbi monarchii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Austro-Węgier. We wnętrzu znajdują się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unikatowe zabytki sztuki śląskiej: iluzjonistyczne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freski z 1733 r., rokokowa chrzcielnica ołtarzowa,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rokokowa ambona w kształcie łodzi z 1771 r.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oraz epitafium poświęcone zmarłemu w 1731 r.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fundatorowi kościoła, wykonane z białego, czerwonego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czarnego marmuru, z tablicą inskrypcyjną pośrodku,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z</a:t>
            </a:r>
            <a:r>
              <a:rPr kumimoji="0" lang="pl-PL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herbem Odrowąż i wizerunkiem zmarłego.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Kościele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warto też zwrócić uwagę na organy z 1763 r.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Kościół jest zabytkiem klasy zerowej.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10" name="Przycisk akcji: Początek 9">
            <a:hlinkClick r:id="rId3" action="ppaction://hlinksldjump" highlightClick="1"/>
          </p:cNvPr>
          <p:cNvSpPr/>
          <p:nvPr/>
        </p:nvSpPr>
        <p:spPr>
          <a:xfrm>
            <a:off x="7429520" y="5715016"/>
            <a:ext cx="1143008" cy="92869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Kościół NMP w Krzyżowicach </a:t>
            </a:r>
            <a:endParaRPr lang="pl-PL" sz="28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429256" y="1785926"/>
            <a:ext cx="32861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2060"/>
                </a:solidFill>
              </a:rPr>
              <a:t>Wieś Krzyżowice w latach 1301-1863 należała do majątku Krzyżaków. </a:t>
            </a:r>
          </a:p>
          <a:p>
            <a:pPr algn="ctr"/>
            <a:r>
              <a:rPr lang="pl-PL" dirty="0" smtClean="0">
                <a:solidFill>
                  <a:srgbClr val="002060"/>
                </a:solidFill>
              </a:rPr>
              <a:t>W czasie reformacji dobra Krzyżowickie przejął Albrecht V. Fullenstein </a:t>
            </a:r>
          </a:p>
          <a:p>
            <a:pPr algn="ctr"/>
            <a:r>
              <a:rPr lang="pl-PL" dirty="0" smtClean="0">
                <a:solidFill>
                  <a:srgbClr val="002060"/>
                </a:solidFill>
              </a:rPr>
              <a:t>z Leszcyc, który zwrócił </a:t>
            </a:r>
          </a:p>
          <a:p>
            <a:pPr algn="ctr"/>
            <a:r>
              <a:rPr lang="pl-PL" dirty="0" smtClean="0">
                <a:solidFill>
                  <a:srgbClr val="002060"/>
                </a:solidFill>
              </a:rPr>
              <a:t>je Krzyżakom w dobie Kontrreformacji. Obecny Kościół powstał w 1897r. </a:t>
            </a:r>
          </a:p>
          <a:p>
            <a:pPr algn="ctr"/>
            <a:r>
              <a:rPr lang="pl-PL" dirty="0" smtClean="0">
                <a:solidFill>
                  <a:srgbClr val="002060"/>
                </a:solidFill>
              </a:rPr>
              <a:t>I posiada styl neogotycki.</a:t>
            </a:r>
          </a:p>
          <a:p>
            <a:pPr algn="ctr"/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8" name="Przycisk akcji: Początek 7">
            <a:hlinkClick r:id="rId2" action="ppaction://hlinksldjump" highlightClick="1"/>
          </p:cNvPr>
          <p:cNvSpPr/>
          <p:nvPr/>
        </p:nvSpPr>
        <p:spPr>
          <a:xfrm>
            <a:off x="7500958" y="5572140"/>
            <a:ext cx="1071570" cy="100013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6" name="Obraz 5" descr="D:\Documents and Settings\AdMiNiStRaToR DzIkUs\Pulpit\Nowy folder\Zdjęcia Kosciołow\Nowy folder\Kościół w Krzyżowicach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736"/>
            <a:ext cx="4857784" cy="39576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Niestandardowy 3">
      <a:dk1>
        <a:srgbClr val="42547F"/>
      </a:dk1>
      <a:lt1>
        <a:srgbClr val="92D050"/>
      </a:lt1>
      <a:dk2>
        <a:srgbClr val="575F6D"/>
      </a:dk2>
      <a:lt2>
        <a:srgbClr val="FFFF00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723</Words>
  <Application>Microsoft Office PowerPoint</Application>
  <PresentationFormat>Pokaz na ekranie (4:3)</PresentationFormat>
  <Paragraphs>115</Paragraphs>
  <Slides>15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Hol</vt:lpstr>
      <vt:lpstr>Slajd 1</vt:lpstr>
      <vt:lpstr>Slajd 2</vt:lpstr>
      <vt:lpstr> Kościół Narodzenia NMP w Głubczycach</vt:lpstr>
      <vt:lpstr>Slajd 4</vt:lpstr>
      <vt:lpstr>Slajd 5</vt:lpstr>
      <vt:lpstr>Kościół św. Marii Magdaleny w Krasnym Polu</vt:lpstr>
      <vt:lpstr>Kościół  św. Jana Nepomucena w Braciszowie</vt:lpstr>
      <vt:lpstr>Kościół parafialny Trójcy Świętej w Opawicy</vt:lpstr>
      <vt:lpstr>Kościół NMP w Krzyżowicach </vt:lpstr>
      <vt:lpstr>Kościół św. Jana Chrzciciela w Chomiąży</vt:lpstr>
      <vt:lpstr>Kościół Ścięcia św. Jana Chrzciciela w Grobnikach</vt:lpstr>
      <vt:lpstr>Kościół Filialny w Zopowy</vt:lpstr>
      <vt:lpstr>Kościół Filialny w Piotrowicach</vt:lpstr>
      <vt:lpstr>Lista uczestników projektu</vt:lpstr>
      <vt:lpstr>Dziękujemy za obejrzenie prezentacji poświęconej obiektom sakralnym w naszej okolicy.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cp:lastModifiedBy>Jurek</cp:lastModifiedBy>
  <cp:revision>48</cp:revision>
  <dcterms:modified xsi:type="dcterms:W3CDTF">2010-06-20T14:09:56Z</dcterms:modified>
</cp:coreProperties>
</file>